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6" r:id="rId2"/>
    <p:sldId id="291" r:id="rId3"/>
    <p:sldId id="360" r:id="rId4"/>
    <p:sldId id="358" r:id="rId5"/>
    <p:sldId id="359" r:id="rId6"/>
    <p:sldId id="362" r:id="rId7"/>
    <p:sldId id="370" r:id="rId8"/>
    <p:sldId id="365" r:id="rId9"/>
    <p:sldId id="369" r:id="rId10"/>
    <p:sldId id="292" r:id="rId11"/>
    <p:sldId id="361" r:id="rId12"/>
    <p:sldId id="364" r:id="rId13"/>
    <p:sldId id="293" r:id="rId14"/>
    <p:sldId id="289" r:id="rId15"/>
    <p:sldId id="372" r:id="rId16"/>
    <p:sldId id="367" r:id="rId17"/>
    <p:sldId id="366" r:id="rId18"/>
    <p:sldId id="368" r:id="rId19"/>
    <p:sldId id="3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00"/>
    <a:srgbClr val="8CC2B7"/>
    <a:srgbClr val="DFD693"/>
    <a:srgbClr val="87A7D0"/>
    <a:srgbClr val="4E8F00"/>
    <a:srgbClr val="FF0000"/>
    <a:srgbClr val="1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/>
    <p:restoredTop sz="96868"/>
  </p:normalViewPr>
  <p:slideViewPr>
    <p:cSldViewPr snapToGrid="0" snapToObjects="1">
      <p:cViewPr varScale="1">
        <p:scale>
          <a:sx n="93" d="100"/>
          <a:sy n="93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50" y="2053584"/>
            <a:ext cx="1968315" cy="19965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75AD0-D9F4-A247-8F12-D2524638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93" y="2053583"/>
            <a:ext cx="1968315" cy="1975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0" y="2053583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468" y="-7087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260" y="-7087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062" y="-7086"/>
            <a:ext cx="1998492" cy="20056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458" y="2053583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062" y="-2845979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6605861" y="-8402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8617399" y="-40719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1070439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6283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4357673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CB75D-6917-B841-BA82-625EFAC4FDC2}"/>
              </a:ext>
            </a:extLst>
          </p:cNvPr>
          <p:cNvSpPr txBox="1"/>
          <p:nvPr/>
        </p:nvSpPr>
        <p:spPr>
          <a:xfrm>
            <a:off x="6468997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8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8580321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10704394" y="4050118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28866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509EAD3-E9D8-984F-9692-0B60FEAF1683}"/>
              </a:ext>
            </a:extLst>
          </p:cNvPr>
          <p:cNvSpPr/>
          <p:nvPr/>
        </p:nvSpPr>
        <p:spPr>
          <a:xfrm rot="5400000">
            <a:off x="8359875" y="383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727621-B082-CE41-9523-768C3B3CFA30}"/>
              </a:ext>
            </a:extLst>
          </p:cNvPr>
          <p:cNvSpPr/>
          <p:nvPr/>
        </p:nvSpPr>
        <p:spPr>
          <a:xfrm rot="5400000">
            <a:off x="7984249" y="313252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E0087B-5395-E447-8D37-E412C71E4924}"/>
              </a:ext>
            </a:extLst>
          </p:cNvPr>
          <p:cNvCxnSpPr>
            <a:cxnSpLocks/>
          </p:cNvCxnSpPr>
          <p:nvPr/>
        </p:nvCxnSpPr>
        <p:spPr>
          <a:xfrm flipH="1" flipV="1">
            <a:off x="8044637" y="3239720"/>
            <a:ext cx="303741" cy="55664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0B835-7E08-794C-8A8B-50626D9B9250}"/>
              </a:ext>
            </a:extLst>
          </p:cNvPr>
          <p:cNvCxnSpPr>
            <a:cxnSpLocks/>
          </p:cNvCxnSpPr>
          <p:nvPr/>
        </p:nvCxnSpPr>
        <p:spPr>
          <a:xfrm flipV="1">
            <a:off x="7317287" y="299618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C4058E-6EC1-744B-9192-7D0CF50007BB}"/>
              </a:ext>
            </a:extLst>
          </p:cNvPr>
          <p:cNvCxnSpPr>
            <a:cxnSpLocks/>
          </p:cNvCxnSpPr>
          <p:nvPr/>
        </p:nvCxnSpPr>
        <p:spPr>
          <a:xfrm flipV="1">
            <a:off x="7317287" y="167715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D9A74524-7B96-9F4C-AD56-039600313436}"/>
              </a:ext>
            </a:extLst>
          </p:cNvPr>
          <p:cNvSpPr/>
          <p:nvPr/>
        </p:nvSpPr>
        <p:spPr>
          <a:xfrm rot="20958539">
            <a:off x="5526189" y="210408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88782A5-9C27-1E49-91B1-46E04E41C411}"/>
              </a:ext>
            </a:extLst>
          </p:cNvPr>
          <p:cNvSpPr/>
          <p:nvPr/>
        </p:nvSpPr>
        <p:spPr>
          <a:xfrm rot="5400000">
            <a:off x="6616007" y="326348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C00F72-E6AA-0047-BC2F-D5DA5CB51757}"/>
              </a:ext>
            </a:extLst>
          </p:cNvPr>
          <p:cNvSpPr/>
          <p:nvPr/>
        </p:nvSpPr>
        <p:spPr>
          <a:xfrm rot="5400000">
            <a:off x="7599233" y="232942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CFE1E2-871F-8E48-BCA3-A6AEE1391A49}"/>
              </a:ext>
            </a:extLst>
          </p:cNvPr>
          <p:cNvSpPr/>
          <p:nvPr/>
        </p:nvSpPr>
        <p:spPr>
          <a:xfrm rot="5400000">
            <a:off x="7967943" y="312583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B200A0-546E-E942-B5A9-363F66155FC0}"/>
              </a:ext>
            </a:extLst>
          </p:cNvPr>
          <p:cNvCxnSpPr>
            <a:cxnSpLocks/>
          </p:cNvCxnSpPr>
          <p:nvPr/>
        </p:nvCxnSpPr>
        <p:spPr>
          <a:xfrm flipV="1">
            <a:off x="7317401" y="29248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334278D-158E-354D-B03F-7079EED9F0A6}"/>
              </a:ext>
            </a:extLst>
          </p:cNvPr>
          <p:cNvSpPr/>
          <p:nvPr/>
        </p:nvSpPr>
        <p:spPr>
          <a:xfrm rot="5400000">
            <a:off x="7279685" y="293902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2F16B7-077A-7346-AE96-035175DB61A9}"/>
              </a:ext>
            </a:extLst>
          </p:cNvPr>
          <p:cNvCxnSpPr>
            <a:cxnSpLocks/>
          </p:cNvCxnSpPr>
          <p:nvPr/>
        </p:nvCxnSpPr>
        <p:spPr>
          <a:xfrm flipV="1">
            <a:off x="7304440" y="278218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AB21BA-6D51-9048-BABC-AF73275F0502}"/>
              </a:ext>
            </a:extLst>
          </p:cNvPr>
          <p:cNvCxnSpPr>
            <a:cxnSpLocks/>
          </p:cNvCxnSpPr>
          <p:nvPr/>
        </p:nvCxnSpPr>
        <p:spPr>
          <a:xfrm flipV="1">
            <a:off x="7304440" y="189728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B144593-CCB4-0346-8A35-265E3E6B60E1}"/>
              </a:ext>
            </a:extLst>
          </p:cNvPr>
          <p:cNvSpPr txBox="1"/>
          <p:nvPr/>
        </p:nvSpPr>
        <p:spPr>
          <a:xfrm>
            <a:off x="8440281" y="148064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36617-405D-8149-992E-1D8BAE465017}"/>
              </a:ext>
            </a:extLst>
          </p:cNvPr>
          <p:cNvSpPr txBox="1"/>
          <p:nvPr/>
        </p:nvSpPr>
        <p:spPr>
          <a:xfrm>
            <a:off x="8584892" y="226576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19031-2BDE-2C43-B85D-4058291A2FBD}"/>
              </a:ext>
            </a:extLst>
          </p:cNvPr>
          <p:cNvSpPr txBox="1"/>
          <p:nvPr/>
        </p:nvSpPr>
        <p:spPr>
          <a:xfrm>
            <a:off x="6286294" y="314254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2D105A-A150-E24D-BF43-B1EADF5142A1}"/>
              </a:ext>
            </a:extLst>
          </p:cNvPr>
          <p:cNvSpPr txBox="1"/>
          <p:nvPr/>
        </p:nvSpPr>
        <p:spPr>
          <a:xfrm>
            <a:off x="7662209" y="197447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0BD2FC-8EE4-524C-8202-9F94E3F1C1DE}"/>
              </a:ext>
            </a:extLst>
          </p:cNvPr>
          <p:cNvSpPr txBox="1"/>
          <p:nvPr/>
        </p:nvSpPr>
        <p:spPr>
          <a:xfrm>
            <a:off x="7662209" y="3086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A20CFF-B6F8-4F4B-9CD1-B8E032AA3D92}"/>
              </a:ext>
            </a:extLst>
          </p:cNvPr>
          <p:cNvSpPr txBox="1"/>
          <p:nvPr/>
        </p:nvSpPr>
        <p:spPr>
          <a:xfrm>
            <a:off x="6884529" y="1391307"/>
            <a:ext cx="6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EBB003-C4B2-094D-ADFA-22B762FF1735}"/>
              </a:ext>
            </a:extLst>
          </p:cNvPr>
          <p:cNvSpPr/>
          <p:nvPr/>
        </p:nvSpPr>
        <p:spPr>
          <a:xfrm rot="5400000">
            <a:off x="7352761" y="16142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99454E-1737-554E-8722-61A5FBD1C052}"/>
              </a:ext>
            </a:extLst>
          </p:cNvPr>
          <p:cNvCxnSpPr>
            <a:cxnSpLocks/>
          </p:cNvCxnSpPr>
          <p:nvPr/>
        </p:nvCxnSpPr>
        <p:spPr>
          <a:xfrm>
            <a:off x="7436242" y="1768328"/>
            <a:ext cx="181660" cy="5256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386ADF5-07E8-9446-BC89-84266D377AFA}"/>
              </a:ext>
            </a:extLst>
          </p:cNvPr>
          <p:cNvSpPr/>
          <p:nvPr/>
        </p:nvSpPr>
        <p:spPr>
          <a:xfrm rot="5400000">
            <a:off x="6277860" y="23982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4F6307-AFFF-0743-A36C-824693277AA6}"/>
              </a:ext>
            </a:extLst>
          </p:cNvPr>
          <p:cNvCxnSpPr>
            <a:cxnSpLocks/>
          </p:cNvCxnSpPr>
          <p:nvPr/>
        </p:nvCxnSpPr>
        <p:spPr>
          <a:xfrm>
            <a:off x="6360321" y="2505987"/>
            <a:ext cx="285918" cy="7637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78A571C-39F2-0041-9C71-1CB3DA976290}"/>
              </a:ext>
            </a:extLst>
          </p:cNvPr>
          <p:cNvSpPr txBox="1"/>
          <p:nvPr/>
        </p:nvSpPr>
        <p:spPr>
          <a:xfrm>
            <a:off x="5833777" y="215975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3CF7FB-4749-324F-B9A1-CD5DA1F27A57}"/>
              </a:ext>
            </a:extLst>
          </p:cNvPr>
          <p:cNvSpPr txBox="1"/>
          <p:nvPr/>
        </p:nvSpPr>
        <p:spPr>
          <a:xfrm>
            <a:off x="8451316" y="375659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E4B4B5-A727-8249-83D2-B8A500A87D15}"/>
              </a:ext>
            </a:extLst>
          </p:cNvPr>
          <p:cNvSpPr txBox="1"/>
          <p:nvPr/>
        </p:nvSpPr>
        <p:spPr>
          <a:xfrm>
            <a:off x="7675367" y="1851255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A182BF-6295-3242-9D3A-AB6D49AF389C}"/>
              </a:ext>
            </a:extLst>
          </p:cNvPr>
          <p:cNvSpPr txBox="1"/>
          <p:nvPr/>
        </p:nvSpPr>
        <p:spPr>
          <a:xfrm>
            <a:off x="6295407" y="3019601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39DCAD-79D2-464A-BBA3-A64A2F0872C8}"/>
              </a:ext>
            </a:extLst>
          </p:cNvPr>
          <p:cNvSpPr txBox="1"/>
          <p:nvPr/>
        </p:nvSpPr>
        <p:spPr>
          <a:xfrm>
            <a:off x="7657301" y="2970148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6E9B653-F284-0345-82D0-7EAE27849ACF}"/>
              </a:ext>
            </a:extLst>
          </p:cNvPr>
          <p:cNvCxnSpPr>
            <a:cxnSpLocks/>
          </p:cNvCxnSpPr>
          <p:nvPr/>
        </p:nvCxnSpPr>
        <p:spPr>
          <a:xfrm>
            <a:off x="1338549" y="2770765"/>
            <a:ext cx="17800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F7E971C-4017-EC44-B292-EDA03818B958}"/>
              </a:ext>
            </a:extLst>
          </p:cNvPr>
          <p:cNvSpPr txBox="1"/>
          <p:nvPr/>
        </p:nvSpPr>
        <p:spPr>
          <a:xfrm>
            <a:off x="3207930" y="23648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19B8E2-1339-054B-8E8D-FA0B048BED4B}"/>
              </a:ext>
            </a:extLst>
          </p:cNvPr>
          <p:cNvSpPr txBox="1"/>
          <p:nvPr/>
        </p:nvSpPr>
        <p:spPr>
          <a:xfrm>
            <a:off x="2756545" y="167924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62950D-3C24-8E44-B130-9DEE03380852}"/>
              </a:ext>
            </a:extLst>
          </p:cNvPr>
          <p:cNvCxnSpPr>
            <a:cxnSpLocks/>
          </p:cNvCxnSpPr>
          <p:nvPr/>
        </p:nvCxnSpPr>
        <p:spPr>
          <a:xfrm flipV="1">
            <a:off x="1338549" y="2054886"/>
            <a:ext cx="1417996" cy="715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1D727C-248F-A244-A923-2CDE839B52D7}"/>
              </a:ext>
            </a:extLst>
          </p:cNvPr>
          <p:cNvCxnSpPr>
            <a:cxnSpLocks/>
          </p:cNvCxnSpPr>
          <p:nvPr/>
        </p:nvCxnSpPr>
        <p:spPr>
          <a:xfrm>
            <a:off x="2756544" y="2100606"/>
            <a:ext cx="9114" cy="67821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DAC20D3-A652-D644-B934-EBD0F383F778}"/>
              </a:ext>
            </a:extLst>
          </p:cNvPr>
          <p:cNvSpPr txBox="1"/>
          <p:nvPr/>
        </p:nvSpPr>
        <p:spPr>
          <a:xfrm>
            <a:off x="1734704" y="277882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∙v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984C1C-90EF-8F4B-8F59-18A601C88D17}"/>
              </a:ext>
            </a:extLst>
          </p:cNvPr>
          <p:cNvCxnSpPr>
            <a:cxnSpLocks/>
          </p:cNvCxnSpPr>
          <p:nvPr/>
        </p:nvCxnSpPr>
        <p:spPr>
          <a:xfrm>
            <a:off x="1427873" y="2770765"/>
            <a:ext cx="1337785" cy="8059"/>
          </a:xfrm>
          <a:prstGeom prst="straightConnector1">
            <a:avLst/>
          </a:prstGeom>
          <a:ln w="508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2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36522B69-7DD4-DB42-BBB7-F6F3F8F6760B}"/>
              </a:ext>
            </a:extLst>
          </p:cNvPr>
          <p:cNvSpPr/>
          <p:nvPr/>
        </p:nvSpPr>
        <p:spPr>
          <a:xfrm>
            <a:off x="6573566" y="1527648"/>
            <a:ext cx="3809614" cy="2793651"/>
          </a:xfrm>
          <a:prstGeom prst="parallelogram">
            <a:avLst>
              <a:gd name="adj" fmla="val 0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FB6AE2-D778-1945-8679-8EAB22954A63}"/>
              </a:ext>
            </a:extLst>
          </p:cNvPr>
          <p:cNvCxnSpPr>
            <a:cxnSpLocks/>
          </p:cNvCxnSpPr>
          <p:nvPr/>
        </p:nvCxnSpPr>
        <p:spPr>
          <a:xfrm flipV="1">
            <a:off x="1147821" y="342900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D66FF-84F3-304D-90FD-9D44AA536156}"/>
              </a:ext>
            </a:extLst>
          </p:cNvPr>
          <p:cNvCxnSpPr>
            <a:cxnSpLocks/>
          </p:cNvCxnSpPr>
          <p:nvPr/>
        </p:nvCxnSpPr>
        <p:spPr>
          <a:xfrm flipV="1">
            <a:off x="1147821" y="210997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A9B2F23-7CB8-EC43-8046-7C39F57E05B2}"/>
              </a:ext>
            </a:extLst>
          </p:cNvPr>
          <p:cNvSpPr/>
          <p:nvPr/>
        </p:nvSpPr>
        <p:spPr>
          <a:xfrm rot="20958539">
            <a:off x="-643277" y="253690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03E748-0C02-CF41-B3E2-E1A725337CFC}"/>
              </a:ext>
            </a:extLst>
          </p:cNvPr>
          <p:cNvSpPr/>
          <p:nvPr/>
        </p:nvSpPr>
        <p:spPr>
          <a:xfrm rot="5400000">
            <a:off x="446541" y="369630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255770-B9ED-2940-9F06-4CAF1FF87D9A}"/>
              </a:ext>
            </a:extLst>
          </p:cNvPr>
          <p:cNvSpPr/>
          <p:nvPr/>
        </p:nvSpPr>
        <p:spPr>
          <a:xfrm rot="5400000">
            <a:off x="1277367" y="30670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0CC6F-21A4-6E48-9995-5197D9645801}"/>
              </a:ext>
            </a:extLst>
          </p:cNvPr>
          <p:cNvSpPr/>
          <p:nvPr/>
        </p:nvSpPr>
        <p:spPr>
          <a:xfrm rot="5400000">
            <a:off x="1415019" y="32489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AB09D-1D22-684F-A48B-39594C030B61}"/>
              </a:ext>
            </a:extLst>
          </p:cNvPr>
          <p:cNvSpPr/>
          <p:nvPr/>
        </p:nvSpPr>
        <p:spPr>
          <a:xfrm rot="5400000">
            <a:off x="1341277" y="3617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548BC-6847-9840-BEAB-B7D6E35FBC79}"/>
              </a:ext>
            </a:extLst>
          </p:cNvPr>
          <p:cNvSpPr/>
          <p:nvPr/>
        </p:nvSpPr>
        <p:spPr>
          <a:xfrm rot="5400000">
            <a:off x="1429767" y="276224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BB1B1A-2760-8C4E-9AC1-7F4929827993}"/>
              </a:ext>
            </a:extLst>
          </p:cNvPr>
          <p:cNvSpPr/>
          <p:nvPr/>
        </p:nvSpPr>
        <p:spPr>
          <a:xfrm rot="5400000">
            <a:off x="1960709" y="32194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D0A688-8215-0E4B-BC67-05136666D6B6}"/>
              </a:ext>
            </a:extLst>
          </p:cNvPr>
          <p:cNvSpPr/>
          <p:nvPr/>
        </p:nvSpPr>
        <p:spPr>
          <a:xfrm rot="5400000">
            <a:off x="2270425" y="28212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F23BE5-45B1-D84A-AF30-3D627A54DAC7}"/>
              </a:ext>
            </a:extLst>
          </p:cNvPr>
          <p:cNvSpPr/>
          <p:nvPr/>
        </p:nvSpPr>
        <p:spPr>
          <a:xfrm rot="5400000">
            <a:off x="1798477" y="355865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D327EE-525F-FA41-900C-63A7D6748E01}"/>
              </a:ext>
            </a:extLst>
          </p:cNvPr>
          <p:cNvSpPr/>
          <p:nvPr/>
        </p:nvSpPr>
        <p:spPr>
          <a:xfrm rot="5400000">
            <a:off x="1724733" y="292447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63EA6F-8D51-C746-A866-48522775FD65}"/>
              </a:ext>
            </a:extLst>
          </p:cNvPr>
          <p:cNvSpPr/>
          <p:nvPr/>
        </p:nvSpPr>
        <p:spPr>
          <a:xfrm rot="5400000">
            <a:off x="2771868" y="261475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03CD-45E1-4247-B930-35D84BEC54BB}"/>
              </a:ext>
            </a:extLst>
          </p:cNvPr>
          <p:cNvCxnSpPr>
            <a:cxnSpLocks/>
          </p:cNvCxnSpPr>
          <p:nvPr/>
        </p:nvCxnSpPr>
        <p:spPr>
          <a:xfrm flipV="1">
            <a:off x="1147935" y="72530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658BFC-A612-3442-BFED-9B03C1EBFFFE}"/>
              </a:ext>
            </a:extLst>
          </p:cNvPr>
          <p:cNvSpPr/>
          <p:nvPr/>
        </p:nvSpPr>
        <p:spPr>
          <a:xfrm rot="5400000">
            <a:off x="1110219" y="337184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FAC7EE-C188-D448-87CF-E134E5C6DDE9}"/>
              </a:ext>
            </a:extLst>
          </p:cNvPr>
          <p:cNvSpPr txBox="1"/>
          <p:nvPr/>
        </p:nvSpPr>
        <p:spPr>
          <a:xfrm>
            <a:off x="858906" y="3326044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94EBB8-248C-4049-B4E7-D34A84EF3634}"/>
              </a:ext>
            </a:extLst>
          </p:cNvPr>
          <p:cNvCxnSpPr>
            <a:cxnSpLocks/>
          </p:cNvCxnSpPr>
          <p:nvPr/>
        </p:nvCxnSpPr>
        <p:spPr>
          <a:xfrm flipV="1">
            <a:off x="1134974" y="321500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812074-A166-8445-AD31-03C7307C2021}"/>
              </a:ext>
            </a:extLst>
          </p:cNvPr>
          <p:cNvCxnSpPr>
            <a:cxnSpLocks/>
          </p:cNvCxnSpPr>
          <p:nvPr/>
        </p:nvCxnSpPr>
        <p:spPr>
          <a:xfrm flipV="1">
            <a:off x="1134974" y="233010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B2953A-C094-0B4F-ABF6-C94914D6A08C}"/>
              </a:ext>
            </a:extLst>
          </p:cNvPr>
          <p:cNvSpPr txBox="1"/>
          <p:nvPr/>
        </p:nvSpPr>
        <p:spPr>
          <a:xfrm>
            <a:off x="2270815" y="191346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EC39B-3B0F-0A45-9A69-97A8229874AE}"/>
              </a:ext>
            </a:extLst>
          </p:cNvPr>
          <p:cNvSpPr txBox="1"/>
          <p:nvPr/>
        </p:nvSpPr>
        <p:spPr>
          <a:xfrm>
            <a:off x="2415426" y="269858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1C5811-9D9E-E148-AE2F-B18851E56767}"/>
              </a:ext>
            </a:extLst>
          </p:cNvPr>
          <p:cNvSpPr txBox="1"/>
          <p:nvPr/>
        </p:nvSpPr>
        <p:spPr>
          <a:xfrm>
            <a:off x="6573566" y="372683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FC5AD-79C4-2A4A-9874-6B3FC4304825}"/>
              </a:ext>
            </a:extLst>
          </p:cNvPr>
          <p:cNvSpPr/>
          <p:nvPr/>
        </p:nvSpPr>
        <p:spPr>
          <a:xfrm rot="5400000">
            <a:off x="7848757" y="26656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21850-1005-614F-A77A-3D4A0CFD4143}"/>
              </a:ext>
            </a:extLst>
          </p:cNvPr>
          <p:cNvSpPr/>
          <p:nvPr/>
        </p:nvSpPr>
        <p:spPr>
          <a:xfrm rot="5400000">
            <a:off x="8566895" y="28311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D5B9A1-5C28-6047-A363-D75AE3A6F2B8}"/>
              </a:ext>
            </a:extLst>
          </p:cNvPr>
          <p:cNvSpPr/>
          <p:nvPr/>
        </p:nvSpPr>
        <p:spPr>
          <a:xfrm rot="5400000">
            <a:off x="8493153" y="31998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5261A2-433D-0149-8B19-CE033E61F481}"/>
              </a:ext>
            </a:extLst>
          </p:cNvPr>
          <p:cNvSpPr/>
          <p:nvPr/>
        </p:nvSpPr>
        <p:spPr>
          <a:xfrm rot="5400000">
            <a:off x="8581643" y="23444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BEE455-A61D-0248-BDE4-1D0D8DAC7F7B}"/>
              </a:ext>
            </a:extLst>
          </p:cNvPr>
          <p:cNvSpPr/>
          <p:nvPr/>
        </p:nvSpPr>
        <p:spPr>
          <a:xfrm rot="5400000">
            <a:off x="9112585" y="28016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65A326-B63D-9342-97D4-A8E89F25C7B8}"/>
              </a:ext>
            </a:extLst>
          </p:cNvPr>
          <p:cNvSpPr/>
          <p:nvPr/>
        </p:nvSpPr>
        <p:spPr>
          <a:xfrm rot="5400000">
            <a:off x="9422301" y="24034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DFB50C-6E03-874B-8D4A-CF255BCBF142}"/>
              </a:ext>
            </a:extLst>
          </p:cNvPr>
          <p:cNvSpPr/>
          <p:nvPr/>
        </p:nvSpPr>
        <p:spPr>
          <a:xfrm rot="5400000">
            <a:off x="8950353" y="31408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A6275-8388-D740-B952-5C70199D796F}"/>
              </a:ext>
            </a:extLst>
          </p:cNvPr>
          <p:cNvSpPr txBox="1"/>
          <p:nvPr/>
        </p:nvSpPr>
        <p:spPr>
          <a:xfrm>
            <a:off x="7174618" y="3429307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7955AA-558F-344C-8368-B4D1C09DC15C}"/>
              </a:ext>
            </a:extLst>
          </p:cNvPr>
          <p:cNvSpPr txBox="1"/>
          <p:nvPr/>
        </p:nvSpPr>
        <p:spPr>
          <a:xfrm>
            <a:off x="7282536" y="117115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F6AE7B-CC8C-4C40-B3FD-E896BA496472}"/>
              </a:ext>
            </a:extLst>
          </p:cNvPr>
          <p:cNvSpPr txBox="1"/>
          <p:nvPr/>
        </p:nvSpPr>
        <p:spPr>
          <a:xfrm>
            <a:off x="9580925" y="308817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E1DB68-44F9-A24F-BC02-02431F4B91A4}"/>
              </a:ext>
            </a:extLst>
          </p:cNvPr>
          <p:cNvSpPr/>
          <p:nvPr/>
        </p:nvSpPr>
        <p:spPr>
          <a:xfrm rot="5400000">
            <a:off x="8881526" y="19806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6B8EE9-458A-3240-BDAE-6A3B25F03F3A}"/>
              </a:ext>
            </a:extLst>
          </p:cNvPr>
          <p:cNvSpPr/>
          <p:nvPr/>
        </p:nvSpPr>
        <p:spPr>
          <a:xfrm rot="5400000">
            <a:off x="6867220" y="376543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1329C-738D-2C4B-9A4D-EE8EFB681032}"/>
              </a:ext>
            </a:extLst>
          </p:cNvPr>
          <p:cNvSpPr/>
          <p:nvPr/>
        </p:nvSpPr>
        <p:spPr>
          <a:xfrm rot="5400000">
            <a:off x="8204405" y="39119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40DA20-87B3-4844-9FA8-395D83BE6B95}"/>
              </a:ext>
            </a:extLst>
          </p:cNvPr>
          <p:cNvSpPr/>
          <p:nvPr/>
        </p:nvSpPr>
        <p:spPr>
          <a:xfrm rot="5400000">
            <a:off x="8779592" y="3731023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B02103-6D60-0F4B-96ED-F4AE6B56411D}"/>
              </a:ext>
            </a:extLst>
          </p:cNvPr>
          <p:cNvSpPr/>
          <p:nvPr/>
        </p:nvSpPr>
        <p:spPr>
          <a:xfrm rot="5400000">
            <a:off x="7840610" y="2275849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DFF430-7F99-7F44-A9E6-AD1473AB5CB3}"/>
              </a:ext>
            </a:extLst>
          </p:cNvPr>
          <p:cNvSpPr txBox="1"/>
          <p:nvPr/>
        </p:nvSpPr>
        <p:spPr>
          <a:xfrm>
            <a:off x="7832322" y="193489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5643AD-EF06-5642-9FD1-C8F67B521A42}"/>
              </a:ext>
            </a:extLst>
          </p:cNvPr>
          <p:cNvSpPr txBox="1"/>
          <p:nvPr/>
        </p:nvSpPr>
        <p:spPr>
          <a:xfrm>
            <a:off x="8881526" y="363980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E53730-4654-A641-BAB5-338F043DDCC4}"/>
              </a:ext>
            </a:extLst>
          </p:cNvPr>
          <p:cNvSpPr txBox="1"/>
          <p:nvPr/>
        </p:nvSpPr>
        <p:spPr>
          <a:xfrm>
            <a:off x="116828" y="35753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6A4926-4C0C-2948-9F8D-D581D9751277}"/>
              </a:ext>
            </a:extLst>
          </p:cNvPr>
          <p:cNvSpPr txBox="1"/>
          <p:nvPr/>
        </p:nvSpPr>
        <p:spPr>
          <a:xfrm>
            <a:off x="1331200" y="2347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E92689-106B-0E4E-9137-DBC30F5DE9A8}"/>
              </a:ext>
            </a:extLst>
          </p:cNvPr>
          <p:cNvSpPr txBox="1"/>
          <p:nvPr/>
        </p:nvSpPr>
        <p:spPr>
          <a:xfrm>
            <a:off x="1703607" y="3549335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D212B37-9D15-A140-9B35-7FF6E58B760B}"/>
              </a:ext>
            </a:extLst>
          </p:cNvPr>
          <p:cNvSpPr/>
          <p:nvPr/>
        </p:nvSpPr>
        <p:spPr>
          <a:xfrm>
            <a:off x="4681331" y="2562724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CEB6E-619F-0B4E-9345-012DE6CF4AE2}"/>
              </a:ext>
            </a:extLst>
          </p:cNvPr>
          <p:cNvCxnSpPr>
            <a:cxnSpLocks/>
          </p:cNvCxnSpPr>
          <p:nvPr/>
        </p:nvCxnSpPr>
        <p:spPr>
          <a:xfrm flipV="1">
            <a:off x="7493789" y="2035277"/>
            <a:ext cx="1022665" cy="1532975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D0A970-D22E-D649-9C3B-AAA779A88805}"/>
              </a:ext>
            </a:extLst>
          </p:cNvPr>
          <p:cNvCxnSpPr>
            <a:cxnSpLocks/>
          </p:cNvCxnSpPr>
          <p:nvPr/>
        </p:nvCxnSpPr>
        <p:spPr>
          <a:xfrm flipV="1">
            <a:off x="7478680" y="1717449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3B10A0-D885-B04F-BC3C-9CA36E85D030}"/>
              </a:ext>
            </a:extLst>
          </p:cNvPr>
          <p:cNvCxnSpPr>
            <a:cxnSpLocks/>
          </p:cNvCxnSpPr>
          <p:nvPr/>
        </p:nvCxnSpPr>
        <p:spPr>
          <a:xfrm flipH="1" flipV="1">
            <a:off x="6793925" y="2230218"/>
            <a:ext cx="698847" cy="1286799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2134C6-3839-1344-B201-8326E4D96827}"/>
              </a:ext>
            </a:extLst>
          </p:cNvPr>
          <p:cNvCxnSpPr>
            <a:cxnSpLocks/>
          </p:cNvCxnSpPr>
          <p:nvPr/>
        </p:nvCxnSpPr>
        <p:spPr>
          <a:xfrm>
            <a:off x="7491755" y="3522531"/>
            <a:ext cx="1036546" cy="118601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C411E6-6814-0741-AF02-FAF1663F2962}"/>
              </a:ext>
            </a:extLst>
          </p:cNvPr>
          <p:cNvSpPr txBox="1"/>
          <p:nvPr/>
        </p:nvSpPr>
        <p:spPr>
          <a:xfrm>
            <a:off x="6080879" y="1789635"/>
            <a:ext cx="8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easy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F7187D-97E4-4340-889F-FA659698979F}"/>
              </a:ext>
            </a:extLst>
          </p:cNvPr>
          <p:cNvSpPr txBox="1"/>
          <p:nvPr/>
        </p:nvSpPr>
        <p:spPr>
          <a:xfrm>
            <a:off x="8480859" y="4623051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diffucult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8D2036-7FF8-ED45-B82E-F213A90FB1B6}"/>
              </a:ext>
            </a:extLst>
          </p:cNvPr>
          <p:cNvSpPr txBox="1"/>
          <p:nvPr/>
        </p:nvSpPr>
        <p:spPr>
          <a:xfrm>
            <a:off x="8528301" y="180444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great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C3A51-E6FB-6743-80E7-BCFE3077E96A}"/>
              </a:ext>
            </a:extLst>
          </p:cNvPr>
          <p:cNvSpPr txBox="1"/>
          <p:nvPr/>
        </p:nvSpPr>
        <p:spPr>
          <a:xfrm>
            <a:off x="8383276" y="1428272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excellent</a:t>
            </a:r>
          </a:p>
        </p:txBody>
      </p:sp>
    </p:spTree>
    <p:extLst>
      <p:ext uri="{BB962C8B-B14F-4D97-AF65-F5344CB8AC3E}">
        <p14:creationId xmlns:p14="http://schemas.microsoft.com/office/powerpoint/2010/main" val="368475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74" y="4407213"/>
            <a:ext cx="1968315" cy="19965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4" y="4407212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95" y="2051134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687" y="2051134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72" y="-7086"/>
            <a:ext cx="1991404" cy="1998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8082" y="4407212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0" y="0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192979" y="200573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4430800" y="404515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6517795" y="406014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1786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2291387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4367945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6492018" y="64037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68198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-119924" y="1232944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F18C8-42CF-9F46-9049-7CAE484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30066" r="78382" b="59120"/>
          <a:stretch/>
        </p:blipFill>
        <p:spPr>
          <a:xfrm>
            <a:off x="974361" y="5921115"/>
            <a:ext cx="494676" cy="4946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64D206-C5B6-8544-8617-A6342BDE5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4" r="78685" b="89186"/>
          <a:stretch/>
        </p:blipFill>
        <p:spPr>
          <a:xfrm>
            <a:off x="1712624" y="5921114"/>
            <a:ext cx="494676" cy="4946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3A382C-BF46-814B-B5D4-CE444EA15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6" r="89109" b="59120"/>
          <a:stretch/>
        </p:blipFill>
        <p:spPr>
          <a:xfrm>
            <a:off x="2394677" y="5921113"/>
            <a:ext cx="494676" cy="4946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A6A0EC-43D0-9949-A7D0-B64A09B9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0" t="40471" r="70379" b="48715"/>
          <a:stretch/>
        </p:blipFill>
        <p:spPr>
          <a:xfrm>
            <a:off x="3061739" y="5921115"/>
            <a:ext cx="494676" cy="4946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1D6E65-3EDF-634E-A309-F7208997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50000" r="58842" b="39186"/>
          <a:stretch/>
        </p:blipFill>
        <p:spPr>
          <a:xfrm>
            <a:off x="3800002" y="5921114"/>
            <a:ext cx="494676" cy="4946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1279960-9A51-184F-9C68-6007209CE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1" t="19990" r="78878" b="69196"/>
          <a:stretch/>
        </p:blipFill>
        <p:spPr>
          <a:xfrm>
            <a:off x="4482055" y="5921113"/>
            <a:ext cx="494676" cy="4946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E9279CA-80E2-A64E-83CA-757257AA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" t="70358" r="88999" b="18828"/>
          <a:stretch/>
        </p:blipFill>
        <p:spPr>
          <a:xfrm>
            <a:off x="5194085" y="5921115"/>
            <a:ext cx="494676" cy="4946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831036-E851-1343-BE86-2FBC8C77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3" t="59805" r="79016" b="29381"/>
          <a:stretch/>
        </p:blipFill>
        <p:spPr>
          <a:xfrm>
            <a:off x="5872388" y="5921114"/>
            <a:ext cx="494676" cy="4946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4A5BB0B-E759-3B4E-9DC8-399BF99BE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3" t="11142" r="28906" b="78044"/>
          <a:stretch/>
        </p:blipFill>
        <p:spPr>
          <a:xfrm>
            <a:off x="6554441" y="5921113"/>
            <a:ext cx="494676" cy="4946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433DDDB-8A29-F04D-B932-EDE211FEF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t="10814" r="59131" b="78372"/>
          <a:stretch/>
        </p:blipFill>
        <p:spPr>
          <a:xfrm>
            <a:off x="292308" y="5921112"/>
            <a:ext cx="494676" cy="4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D56F8C-69BA-1E46-838D-70872D9524B4}"/>
              </a:ext>
            </a:extLst>
          </p:cNvPr>
          <p:cNvSpPr/>
          <p:nvPr/>
        </p:nvSpPr>
        <p:spPr>
          <a:xfrm>
            <a:off x="447828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701536" y="5182098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04D3CC50-E6E6-224F-88EA-CD32F1DB0DEB}"/>
              </a:ext>
            </a:extLst>
          </p:cNvPr>
          <p:cNvSpPr/>
          <p:nvPr/>
        </p:nvSpPr>
        <p:spPr>
          <a:xfrm rot="5400000">
            <a:off x="701536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B3855BE5-087C-A443-B109-48E54A9ACD07}"/>
              </a:ext>
            </a:extLst>
          </p:cNvPr>
          <p:cNvSpPr/>
          <p:nvPr/>
        </p:nvSpPr>
        <p:spPr>
          <a:xfrm>
            <a:off x="1146745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87428BB3-6F76-D846-A42D-91B2E261EC80}"/>
              </a:ext>
            </a:extLst>
          </p:cNvPr>
          <p:cNvSpPr/>
          <p:nvPr/>
        </p:nvSpPr>
        <p:spPr>
          <a:xfrm rot="5400000">
            <a:off x="1517002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915D912D-BE9A-844D-94DC-DD13054392BD}"/>
              </a:ext>
            </a:extLst>
          </p:cNvPr>
          <p:cNvSpPr/>
          <p:nvPr/>
        </p:nvSpPr>
        <p:spPr>
          <a:xfrm rot="5400000">
            <a:off x="1517002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0F7967F8-47B2-EB4A-AF9B-110B6E8AC65F}"/>
              </a:ext>
            </a:extLst>
          </p:cNvPr>
          <p:cNvSpPr/>
          <p:nvPr/>
        </p:nvSpPr>
        <p:spPr>
          <a:xfrm>
            <a:off x="1165233" y="482982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1F2873CA-9DB5-D54E-9DCB-7AEA5175CAC5}"/>
              </a:ext>
            </a:extLst>
          </p:cNvPr>
          <p:cNvSpPr/>
          <p:nvPr/>
        </p:nvSpPr>
        <p:spPr>
          <a:xfrm>
            <a:off x="1155989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8AC9DC-F828-B24E-A1BA-F09A1564822D}"/>
              </a:ext>
            </a:extLst>
          </p:cNvPr>
          <p:cNvSpPr/>
          <p:nvPr/>
        </p:nvSpPr>
        <p:spPr>
          <a:xfrm>
            <a:off x="3237874" y="4665693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39953731-D0F8-224F-A428-CE25C08616F8}"/>
              </a:ext>
            </a:extLst>
          </p:cNvPr>
          <p:cNvSpPr/>
          <p:nvPr/>
        </p:nvSpPr>
        <p:spPr>
          <a:xfrm rot="5400000">
            <a:off x="3491582" y="518585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DEC6CB9-BD60-704E-A50A-808629BC91BF}"/>
              </a:ext>
            </a:extLst>
          </p:cNvPr>
          <p:cNvSpPr/>
          <p:nvPr/>
        </p:nvSpPr>
        <p:spPr>
          <a:xfrm rot="5400000">
            <a:off x="3491582" y="592936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A37DE22C-8097-B248-869B-C5A17519D90A}"/>
              </a:ext>
            </a:extLst>
          </p:cNvPr>
          <p:cNvSpPr/>
          <p:nvPr/>
        </p:nvSpPr>
        <p:spPr>
          <a:xfrm>
            <a:off x="3936791" y="5553859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DACEDB9E-12A7-9E41-A837-B90260CFD72B}"/>
              </a:ext>
            </a:extLst>
          </p:cNvPr>
          <p:cNvSpPr/>
          <p:nvPr/>
        </p:nvSpPr>
        <p:spPr>
          <a:xfrm rot="5400000">
            <a:off x="4307048" y="519484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B4CE14A2-6F08-9F4C-9BCA-523400BAFB1F}"/>
              </a:ext>
            </a:extLst>
          </p:cNvPr>
          <p:cNvSpPr/>
          <p:nvPr/>
        </p:nvSpPr>
        <p:spPr>
          <a:xfrm rot="5400000">
            <a:off x="4307048" y="593836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3AB8753D-4D16-0949-8065-CEA23BC2445B}"/>
              </a:ext>
            </a:extLst>
          </p:cNvPr>
          <p:cNvSpPr/>
          <p:nvPr/>
        </p:nvSpPr>
        <p:spPr>
          <a:xfrm>
            <a:off x="3955279" y="4833581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53CC327F-9549-3D48-B25D-2A47334D0407}"/>
              </a:ext>
            </a:extLst>
          </p:cNvPr>
          <p:cNvSpPr/>
          <p:nvPr/>
        </p:nvSpPr>
        <p:spPr>
          <a:xfrm>
            <a:off x="3946035" y="629961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25D4CED-5C97-544E-89E1-ADC35E13A186}"/>
              </a:ext>
            </a:extLst>
          </p:cNvPr>
          <p:cNvSpPr/>
          <p:nvPr/>
        </p:nvSpPr>
        <p:spPr>
          <a:xfrm>
            <a:off x="5914866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002F7A2F-3DFF-154F-8C6C-1513AE6DB172}"/>
              </a:ext>
            </a:extLst>
          </p:cNvPr>
          <p:cNvSpPr/>
          <p:nvPr/>
        </p:nvSpPr>
        <p:spPr>
          <a:xfrm rot="5400000">
            <a:off x="6168574" y="5182098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2D9A47B5-54B0-A94A-B2BF-EB8FB7640419}"/>
              </a:ext>
            </a:extLst>
          </p:cNvPr>
          <p:cNvSpPr/>
          <p:nvPr/>
        </p:nvSpPr>
        <p:spPr>
          <a:xfrm rot="5400000">
            <a:off x="6168574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B3FB20B0-F9FD-684C-B8AC-A2EB4549C019}"/>
              </a:ext>
            </a:extLst>
          </p:cNvPr>
          <p:cNvSpPr/>
          <p:nvPr/>
        </p:nvSpPr>
        <p:spPr>
          <a:xfrm>
            <a:off x="6613783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4074CBB2-E13B-E044-8EDD-367802D84D00}"/>
              </a:ext>
            </a:extLst>
          </p:cNvPr>
          <p:cNvSpPr/>
          <p:nvPr/>
        </p:nvSpPr>
        <p:spPr>
          <a:xfrm rot="5400000">
            <a:off x="6984040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5340117C-AB82-6B43-AC06-B85B010335F3}"/>
              </a:ext>
            </a:extLst>
          </p:cNvPr>
          <p:cNvSpPr/>
          <p:nvPr/>
        </p:nvSpPr>
        <p:spPr>
          <a:xfrm rot="5400000">
            <a:off x="6984040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7725BA-FD99-9C4F-B256-2689DCF6D586}"/>
              </a:ext>
            </a:extLst>
          </p:cNvPr>
          <p:cNvSpPr/>
          <p:nvPr/>
        </p:nvSpPr>
        <p:spPr>
          <a:xfrm>
            <a:off x="6632271" y="4829827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61A48822-FEA1-314D-8986-8C3B812C76BB}"/>
              </a:ext>
            </a:extLst>
          </p:cNvPr>
          <p:cNvSpPr/>
          <p:nvPr/>
        </p:nvSpPr>
        <p:spPr>
          <a:xfrm>
            <a:off x="6623027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D3E3F59-51FB-B24D-B948-86DAF30609B9}"/>
              </a:ext>
            </a:extLst>
          </p:cNvPr>
          <p:cNvSpPr/>
          <p:nvPr/>
        </p:nvSpPr>
        <p:spPr>
          <a:xfrm>
            <a:off x="8583114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FFE7E6D1-10A5-EF4E-95F8-8075B20C21D4}"/>
              </a:ext>
            </a:extLst>
          </p:cNvPr>
          <p:cNvSpPr/>
          <p:nvPr/>
        </p:nvSpPr>
        <p:spPr>
          <a:xfrm rot="5400000">
            <a:off x="8836822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E6F1F1F0-F593-724E-AE70-2E059646D7DF}"/>
              </a:ext>
            </a:extLst>
          </p:cNvPr>
          <p:cNvSpPr/>
          <p:nvPr/>
        </p:nvSpPr>
        <p:spPr>
          <a:xfrm rot="5400000">
            <a:off x="8836822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65DAF7B7-858C-DD43-B176-DE532760CCD0}"/>
              </a:ext>
            </a:extLst>
          </p:cNvPr>
          <p:cNvSpPr/>
          <p:nvPr/>
        </p:nvSpPr>
        <p:spPr>
          <a:xfrm>
            <a:off x="9282031" y="5546352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CB9AB505-C421-EE49-B4C0-7B04140488FE}"/>
              </a:ext>
            </a:extLst>
          </p:cNvPr>
          <p:cNvSpPr/>
          <p:nvPr/>
        </p:nvSpPr>
        <p:spPr>
          <a:xfrm rot="5400000">
            <a:off x="9652288" y="5187340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879A7DAE-702B-8E4F-8697-F61F79A16432}"/>
              </a:ext>
            </a:extLst>
          </p:cNvPr>
          <p:cNvSpPr/>
          <p:nvPr/>
        </p:nvSpPr>
        <p:spPr>
          <a:xfrm rot="5400000">
            <a:off x="9652288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8CB7988E-834D-E94E-B50B-FF88AA06E940}"/>
              </a:ext>
            </a:extLst>
          </p:cNvPr>
          <p:cNvSpPr/>
          <p:nvPr/>
        </p:nvSpPr>
        <p:spPr>
          <a:xfrm>
            <a:off x="9300519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D8B44D3-C368-144F-B110-18A7009CF2B7}"/>
              </a:ext>
            </a:extLst>
          </p:cNvPr>
          <p:cNvSpPr/>
          <p:nvPr/>
        </p:nvSpPr>
        <p:spPr>
          <a:xfrm>
            <a:off x="9291275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1A1498-11A3-EC48-B912-674A66957D5F}"/>
              </a:ext>
            </a:extLst>
          </p:cNvPr>
          <p:cNvSpPr/>
          <p:nvPr/>
        </p:nvSpPr>
        <p:spPr>
          <a:xfrm>
            <a:off x="11373160" y="4661940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4B064B6F-E632-A148-9FC6-C3CDEFF5F86B}"/>
              </a:ext>
            </a:extLst>
          </p:cNvPr>
          <p:cNvSpPr/>
          <p:nvPr/>
        </p:nvSpPr>
        <p:spPr>
          <a:xfrm rot="5400000">
            <a:off x="11626868" y="5182099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BE7C741-995F-F645-9FD0-7469668C3CF6}"/>
              </a:ext>
            </a:extLst>
          </p:cNvPr>
          <p:cNvSpPr/>
          <p:nvPr/>
        </p:nvSpPr>
        <p:spPr>
          <a:xfrm rot="5400000">
            <a:off x="11626868" y="5925612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298DFC0-4A54-734C-80D2-B1E375863F20}"/>
              </a:ext>
            </a:extLst>
          </p:cNvPr>
          <p:cNvSpPr/>
          <p:nvPr/>
        </p:nvSpPr>
        <p:spPr>
          <a:xfrm>
            <a:off x="12072077" y="555010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E8138618-91A1-0043-96F1-49EE1C296B68}"/>
              </a:ext>
            </a:extLst>
          </p:cNvPr>
          <p:cNvSpPr/>
          <p:nvPr/>
        </p:nvSpPr>
        <p:spPr>
          <a:xfrm rot="5400000">
            <a:off x="12442334" y="5191094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32F5CC75-56B1-CB42-812B-E2CD0F453FD2}"/>
              </a:ext>
            </a:extLst>
          </p:cNvPr>
          <p:cNvSpPr/>
          <p:nvPr/>
        </p:nvSpPr>
        <p:spPr>
          <a:xfrm rot="5400000">
            <a:off x="12442334" y="5934607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6EDB0269-2BD2-944D-8F49-5883ADC79473}"/>
              </a:ext>
            </a:extLst>
          </p:cNvPr>
          <p:cNvSpPr/>
          <p:nvPr/>
        </p:nvSpPr>
        <p:spPr>
          <a:xfrm>
            <a:off x="12090565" y="4829828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7F81040E-93BE-6941-8D04-58F3EA8DDFD8}"/>
              </a:ext>
            </a:extLst>
          </p:cNvPr>
          <p:cNvSpPr/>
          <p:nvPr/>
        </p:nvSpPr>
        <p:spPr>
          <a:xfrm>
            <a:off x="12081321" y="6295864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211EA2-B070-ED47-9BD5-16F1E0CE6C28}"/>
              </a:ext>
            </a:extLst>
          </p:cNvPr>
          <p:cNvSpPr/>
          <p:nvPr/>
        </p:nvSpPr>
        <p:spPr>
          <a:xfrm>
            <a:off x="14050152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BBF7AD01-2AB5-FD44-961B-86C847398A56}"/>
              </a:ext>
            </a:extLst>
          </p:cNvPr>
          <p:cNvSpPr/>
          <p:nvPr/>
        </p:nvSpPr>
        <p:spPr>
          <a:xfrm rot="5400000">
            <a:off x="14303860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D24D626C-C8CB-7743-9732-6428DF41226A}"/>
              </a:ext>
            </a:extLst>
          </p:cNvPr>
          <p:cNvSpPr/>
          <p:nvPr/>
        </p:nvSpPr>
        <p:spPr>
          <a:xfrm rot="5400000">
            <a:off x="14303860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FDD825D2-5CB1-6941-9627-4B03B287D02D}"/>
              </a:ext>
            </a:extLst>
          </p:cNvPr>
          <p:cNvSpPr/>
          <p:nvPr/>
        </p:nvSpPr>
        <p:spPr>
          <a:xfrm>
            <a:off x="14749069" y="554635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A3972C5-C9A5-F345-A5CB-99DBCD720656}"/>
              </a:ext>
            </a:extLst>
          </p:cNvPr>
          <p:cNvSpPr/>
          <p:nvPr/>
        </p:nvSpPr>
        <p:spPr>
          <a:xfrm rot="5400000">
            <a:off x="15119326" y="5187340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>
            <a:extLst>
              <a:ext uri="{FF2B5EF4-FFF2-40B4-BE49-F238E27FC236}">
                <a16:creationId xmlns:a16="http://schemas.microsoft.com/office/drawing/2014/main" id="{DA29C0C6-78A6-5846-BB65-B91DA6435506}"/>
              </a:ext>
            </a:extLst>
          </p:cNvPr>
          <p:cNvSpPr/>
          <p:nvPr/>
        </p:nvSpPr>
        <p:spPr>
          <a:xfrm rot="5400000">
            <a:off x="15119326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B1405088-1F71-C542-90FA-1FB9A6C4E3C9}"/>
              </a:ext>
            </a:extLst>
          </p:cNvPr>
          <p:cNvSpPr/>
          <p:nvPr/>
        </p:nvSpPr>
        <p:spPr>
          <a:xfrm>
            <a:off x="14767557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B58CDB3F-04E1-FE4B-B571-E8D47080A354}"/>
              </a:ext>
            </a:extLst>
          </p:cNvPr>
          <p:cNvSpPr/>
          <p:nvPr/>
        </p:nvSpPr>
        <p:spPr>
          <a:xfrm>
            <a:off x="14758313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F5522C-AE5B-8B4F-B108-22BCAD815AA7}"/>
              </a:ext>
            </a:extLst>
          </p:cNvPr>
          <p:cNvSpPr/>
          <p:nvPr/>
        </p:nvSpPr>
        <p:spPr>
          <a:xfrm>
            <a:off x="16727144" y="4646958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FCC2C31A-02C9-1241-A2EE-7EBE9BB22791}"/>
              </a:ext>
            </a:extLst>
          </p:cNvPr>
          <p:cNvSpPr/>
          <p:nvPr/>
        </p:nvSpPr>
        <p:spPr>
          <a:xfrm rot="5400000">
            <a:off x="16980852" y="516711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>
            <a:extLst>
              <a:ext uri="{FF2B5EF4-FFF2-40B4-BE49-F238E27FC236}">
                <a16:creationId xmlns:a16="http://schemas.microsoft.com/office/drawing/2014/main" id="{742D0FA8-0EE1-EE45-BE97-4BF64C8AA01B}"/>
              </a:ext>
            </a:extLst>
          </p:cNvPr>
          <p:cNvSpPr/>
          <p:nvPr/>
        </p:nvSpPr>
        <p:spPr>
          <a:xfrm rot="5400000">
            <a:off x="16980852" y="591063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71908C5E-47F4-E645-9BA2-0332B68F003E}"/>
              </a:ext>
            </a:extLst>
          </p:cNvPr>
          <p:cNvSpPr/>
          <p:nvPr/>
        </p:nvSpPr>
        <p:spPr>
          <a:xfrm>
            <a:off x="17426061" y="553512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FE6EF15B-5371-5546-83E6-A6FF823AC456}"/>
              </a:ext>
            </a:extLst>
          </p:cNvPr>
          <p:cNvSpPr/>
          <p:nvPr/>
        </p:nvSpPr>
        <p:spPr>
          <a:xfrm rot="5400000">
            <a:off x="17796318" y="517611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>
            <a:extLst>
              <a:ext uri="{FF2B5EF4-FFF2-40B4-BE49-F238E27FC236}">
                <a16:creationId xmlns:a16="http://schemas.microsoft.com/office/drawing/2014/main" id="{7EFB3F15-2AFD-A849-AB86-CEA239EDFF5D}"/>
              </a:ext>
            </a:extLst>
          </p:cNvPr>
          <p:cNvSpPr/>
          <p:nvPr/>
        </p:nvSpPr>
        <p:spPr>
          <a:xfrm rot="5400000">
            <a:off x="17796318" y="591962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BD6DDBA1-6F33-AC4D-B8B1-9AB6ED1279CD}"/>
              </a:ext>
            </a:extLst>
          </p:cNvPr>
          <p:cNvSpPr/>
          <p:nvPr/>
        </p:nvSpPr>
        <p:spPr>
          <a:xfrm>
            <a:off x="17444549" y="481484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>
            <a:extLst>
              <a:ext uri="{FF2B5EF4-FFF2-40B4-BE49-F238E27FC236}">
                <a16:creationId xmlns:a16="http://schemas.microsoft.com/office/drawing/2014/main" id="{E92ED9D4-762A-284E-9FFC-F986801C0464}"/>
              </a:ext>
            </a:extLst>
          </p:cNvPr>
          <p:cNvSpPr/>
          <p:nvPr/>
        </p:nvSpPr>
        <p:spPr>
          <a:xfrm>
            <a:off x="17435305" y="628088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05BD-7A80-324D-9CAD-A6739211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69" y="353533"/>
            <a:ext cx="2505417" cy="252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FB6D-7332-9844-95A5-7F5193AD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3" y="713702"/>
            <a:ext cx="1129129" cy="112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6457C-C134-4F4D-9B21-8E0214CFC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68" r="7734"/>
          <a:stretch/>
        </p:blipFill>
        <p:spPr>
          <a:xfrm>
            <a:off x="3793858" y="713702"/>
            <a:ext cx="1150375" cy="1228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406EEA-3A81-C54A-96CC-0DFCC81B21D8}"/>
              </a:ext>
            </a:extLst>
          </p:cNvPr>
          <p:cNvSpPr/>
          <p:nvPr/>
        </p:nvSpPr>
        <p:spPr>
          <a:xfrm>
            <a:off x="2058852" y="968702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A4D5E-0E81-0344-9B95-3B4B4C944045}"/>
              </a:ext>
            </a:extLst>
          </p:cNvPr>
          <p:cNvSpPr txBox="1"/>
          <p:nvPr/>
        </p:nvSpPr>
        <p:spPr>
          <a:xfrm>
            <a:off x="3521779" y="3910087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C5CD9-014D-BF42-9402-45DC51E71483}"/>
              </a:ext>
            </a:extLst>
          </p:cNvPr>
          <p:cNvSpPr txBox="1"/>
          <p:nvPr/>
        </p:nvSpPr>
        <p:spPr>
          <a:xfrm>
            <a:off x="5718509" y="1603094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0476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0476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0599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142996" y="2062723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8721669" y="1177394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014888" y="-590968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D249-D5AD-E143-84C7-825D167F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882" y="4476217"/>
            <a:ext cx="3498912" cy="44445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CAC73-818D-5041-A263-BA02A1109BE0}"/>
              </a:ext>
            </a:extLst>
          </p:cNvPr>
          <p:cNvCxnSpPr>
            <a:cxnSpLocks/>
          </p:cNvCxnSpPr>
          <p:nvPr/>
        </p:nvCxnSpPr>
        <p:spPr>
          <a:xfrm>
            <a:off x="5906125" y="1153785"/>
            <a:ext cx="1906439" cy="3478176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F08B77-70EF-114E-8AE4-57A72CB26811}"/>
              </a:ext>
            </a:extLst>
          </p:cNvPr>
          <p:cNvCxnSpPr>
            <a:cxnSpLocks/>
          </p:cNvCxnSpPr>
          <p:nvPr/>
        </p:nvCxnSpPr>
        <p:spPr>
          <a:xfrm>
            <a:off x="6338140" y="1304517"/>
            <a:ext cx="2292216" cy="3324243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45D50A-0DAD-894E-94ED-C3CA18FC92C6}"/>
              </a:ext>
            </a:extLst>
          </p:cNvPr>
          <p:cNvCxnSpPr>
            <a:cxnSpLocks/>
          </p:cNvCxnSpPr>
          <p:nvPr/>
        </p:nvCxnSpPr>
        <p:spPr>
          <a:xfrm>
            <a:off x="6774970" y="1472180"/>
            <a:ext cx="2750611" cy="3156580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6135222" y="226630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6947934" y="242706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A544A-902C-7441-B9AA-0BC6B6369011}"/>
              </a:ext>
            </a:extLst>
          </p:cNvPr>
          <p:cNvSpPr txBox="1"/>
          <p:nvPr/>
        </p:nvSpPr>
        <p:spPr>
          <a:xfrm>
            <a:off x="7882518" y="229501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7122502" y="882903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8644999" y="-950822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8657101" y="11571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5690559" y="916883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6090525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5690559" y="914388"/>
            <a:ext cx="1188720" cy="442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6155169" y="116537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5763855" y="2987514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6124290" y="14569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7009471" y="1886759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626335" y="4489801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7122502" y="88314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7122502" y="1035690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7122502" y="1188233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7122502" y="1685878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7122502" y="13595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64CF44-7C65-EE4E-9F57-31AC3D01F836}"/>
              </a:ext>
            </a:extLst>
          </p:cNvPr>
          <p:cNvSpPr/>
          <p:nvPr/>
        </p:nvSpPr>
        <p:spPr>
          <a:xfrm>
            <a:off x="1336929" y="930821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58E5A6-5CE1-534B-AAA6-21787B97B90B}"/>
              </a:ext>
            </a:extLst>
          </p:cNvPr>
          <p:cNvSpPr txBox="1"/>
          <p:nvPr/>
        </p:nvSpPr>
        <p:spPr>
          <a:xfrm>
            <a:off x="5010985" y="80321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5F42DD-E07E-6144-8937-B48963617093}"/>
              </a:ext>
            </a:extLst>
          </p:cNvPr>
          <p:cNvSpPr/>
          <p:nvPr/>
        </p:nvSpPr>
        <p:spPr>
          <a:xfrm>
            <a:off x="1341924" y="924138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712123-CE34-2148-BC87-8E622E765879}"/>
              </a:ext>
            </a:extLst>
          </p:cNvPr>
          <p:cNvSpPr txBox="1"/>
          <p:nvPr/>
        </p:nvSpPr>
        <p:spPr>
          <a:xfrm>
            <a:off x="2909496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A4FC16-5E38-BA43-9278-077EEE1936BE}"/>
              </a:ext>
            </a:extLst>
          </p:cNvPr>
          <p:cNvSpPr txBox="1"/>
          <p:nvPr/>
        </p:nvSpPr>
        <p:spPr>
          <a:xfrm>
            <a:off x="10505782" y="57519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D17DB1-957C-B048-AABD-AB9CB9280354}"/>
              </a:ext>
            </a:extLst>
          </p:cNvPr>
          <p:cNvSpPr txBox="1"/>
          <p:nvPr/>
        </p:nvSpPr>
        <p:spPr>
          <a:xfrm>
            <a:off x="10536496" y="1411339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8D7FCC-47EA-E542-AE8C-1A06395BA9D5}"/>
              </a:ext>
            </a:extLst>
          </p:cNvPr>
          <p:cNvSpPr txBox="1"/>
          <p:nvPr/>
        </p:nvSpPr>
        <p:spPr>
          <a:xfrm rot="5400000">
            <a:off x="10558737" y="113053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5040DEA-CC5B-BA4E-BCC4-7C838632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969689" y="609512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404949-DE50-0E43-82C1-86FD44AA6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6373867" y="6052420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E8EFF5-1B8D-5A4B-B735-1D2F0CD4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10570257" y="6039534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686DB3-47AE-3C4F-8266-159D316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715216" y="6115642"/>
            <a:ext cx="883515" cy="88351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A010B8-9481-4043-BAC2-AB0795606E0B}"/>
              </a:ext>
            </a:extLst>
          </p:cNvPr>
          <p:cNvSpPr txBox="1"/>
          <p:nvPr/>
        </p:nvSpPr>
        <p:spPr>
          <a:xfrm>
            <a:off x="-503552" y="6208511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CBEE6D-5868-234D-8127-31FF34E343A1}"/>
              </a:ext>
            </a:extLst>
          </p:cNvPr>
          <p:cNvSpPr txBox="1"/>
          <p:nvPr/>
        </p:nvSpPr>
        <p:spPr>
          <a:xfrm>
            <a:off x="89057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4255A9-D89C-0340-AE6A-991CA9641519}"/>
              </a:ext>
            </a:extLst>
          </p:cNvPr>
          <p:cNvSpPr txBox="1"/>
          <p:nvPr/>
        </p:nvSpPr>
        <p:spPr>
          <a:xfrm>
            <a:off x="215901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D0C5AA-7CDD-854F-94CA-D80F2E5E7048}"/>
              </a:ext>
            </a:extLst>
          </p:cNvPr>
          <p:cNvSpPr txBox="1"/>
          <p:nvPr/>
        </p:nvSpPr>
        <p:spPr>
          <a:xfrm>
            <a:off x="-55933" y="6040376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782189-798F-804D-B4D5-81DE6342EA6E}"/>
              </a:ext>
            </a:extLst>
          </p:cNvPr>
          <p:cNvSpPr txBox="1"/>
          <p:nvPr/>
        </p:nvSpPr>
        <p:spPr>
          <a:xfrm>
            <a:off x="2735147" y="607066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4B04C3-2AAF-C84A-BC1F-E6445A8DEDC7}"/>
              </a:ext>
            </a:extLst>
          </p:cNvPr>
          <p:cNvSpPr txBox="1"/>
          <p:nvPr/>
        </p:nvSpPr>
        <p:spPr>
          <a:xfrm>
            <a:off x="1444468" y="61639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3BBC4DA-4C30-5F49-A4F1-652E84CC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5103429" y="6085354"/>
            <a:ext cx="883515" cy="8835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940C6C-1F77-134A-BE9E-AE0A924B8020}"/>
              </a:ext>
            </a:extLst>
          </p:cNvPr>
          <p:cNvSpPr txBox="1"/>
          <p:nvPr/>
        </p:nvSpPr>
        <p:spPr>
          <a:xfrm>
            <a:off x="3884661" y="6178223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8A21BA-CD01-904D-B382-A0F3DA43A1E7}"/>
              </a:ext>
            </a:extLst>
          </p:cNvPr>
          <p:cNvSpPr txBox="1"/>
          <p:nvPr/>
        </p:nvSpPr>
        <p:spPr>
          <a:xfrm>
            <a:off x="527878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FABCC1-4AEA-3246-8E78-FB6B5E80E64C}"/>
              </a:ext>
            </a:extLst>
          </p:cNvPr>
          <p:cNvSpPr txBox="1"/>
          <p:nvPr/>
        </p:nvSpPr>
        <p:spPr>
          <a:xfrm>
            <a:off x="654722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286DA7D-DBCB-1B44-A690-558D0202B1DC}"/>
              </a:ext>
            </a:extLst>
          </p:cNvPr>
          <p:cNvSpPr txBox="1"/>
          <p:nvPr/>
        </p:nvSpPr>
        <p:spPr>
          <a:xfrm>
            <a:off x="4332280" y="6010088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546341-A3D4-2A47-AE6F-92325F711461}"/>
              </a:ext>
            </a:extLst>
          </p:cNvPr>
          <p:cNvSpPr txBox="1"/>
          <p:nvPr/>
        </p:nvSpPr>
        <p:spPr>
          <a:xfrm>
            <a:off x="7123360" y="6040376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77F660-50AE-6D42-858B-FCEBD981DF0C}"/>
              </a:ext>
            </a:extLst>
          </p:cNvPr>
          <p:cNvSpPr txBox="1"/>
          <p:nvPr/>
        </p:nvSpPr>
        <p:spPr>
          <a:xfrm>
            <a:off x="5832681" y="613362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0B42F63-E53D-5D42-92A4-7DFEC51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9324402" y="6064602"/>
            <a:ext cx="883515" cy="88351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8BBD52-32E0-4A47-8C6B-01BBC2961742}"/>
              </a:ext>
            </a:extLst>
          </p:cNvPr>
          <p:cNvSpPr txBox="1"/>
          <p:nvPr/>
        </p:nvSpPr>
        <p:spPr>
          <a:xfrm>
            <a:off x="8195299" y="6175990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418C581-0B2D-664E-B2D3-937932D9C4FB}"/>
              </a:ext>
            </a:extLst>
          </p:cNvPr>
          <p:cNvSpPr txBox="1"/>
          <p:nvPr/>
        </p:nvSpPr>
        <p:spPr>
          <a:xfrm>
            <a:off x="949976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800D022-0D2F-D54B-A827-F31C377A888D}"/>
              </a:ext>
            </a:extLst>
          </p:cNvPr>
          <p:cNvSpPr txBox="1"/>
          <p:nvPr/>
        </p:nvSpPr>
        <p:spPr>
          <a:xfrm>
            <a:off x="1076820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F82A57-0936-3140-A3FA-21CEA3394C0E}"/>
              </a:ext>
            </a:extLst>
          </p:cNvPr>
          <p:cNvSpPr txBox="1"/>
          <p:nvPr/>
        </p:nvSpPr>
        <p:spPr>
          <a:xfrm>
            <a:off x="11344333" y="601962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C110D4-1DDF-A34B-9180-0E4A6F631BFF}"/>
              </a:ext>
            </a:extLst>
          </p:cNvPr>
          <p:cNvSpPr txBox="1"/>
          <p:nvPr/>
        </p:nvSpPr>
        <p:spPr>
          <a:xfrm>
            <a:off x="10053654" y="611287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2E557B-5646-4540-A416-0161CC948156}"/>
              </a:ext>
            </a:extLst>
          </p:cNvPr>
          <p:cNvSpPr txBox="1"/>
          <p:nvPr/>
        </p:nvSpPr>
        <p:spPr>
          <a:xfrm>
            <a:off x="8572541" y="601732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6FC0C-1E52-B540-9EF7-F574714A8A5B}"/>
              </a:ext>
            </a:extLst>
          </p:cNvPr>
          <p:cNvSpPr txBox="1"/>
          <p:nvPr/>
        </p:nvSpPr>
        <p:spPr>
          <a:xfrm>
            <a:off x="11806457" y="591181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5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262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206291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3"/>
            <a:ext cx="1188720" cy="445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8617989" y="7664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8648703" y="160257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3F6271-844D-5D49-A9C1-0F15D0ECBB93}"/>
              </a:ext>
            </a:extLst>
          </p:cNvPr>
          <p:cNvSpPr/>
          <p:nvPr/>
        </p:nvSpPr>
        <p:spPr>
          <a:xfrm>
            <a:off x="-664730" y="1105623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55A74C-6571-E744-8319-7E427CE2CA1B}"/>
              </a:ext>
            </a:extLst>
          </p:cNvPr>
          <p:cNvSpPr txBox="1"/>
          <p:nvPr/>
        </p:nvSpPr>
        <p:spPr>
          <a:xfrm>
            <a:off x="902842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F403BD-426A-4741-BAB5-AFC3FFA42002}"/>
              </a:ext>
            </a:extLst>
          </p:cNvPr>
          <p:cNvSpPr txBox="1"/>
          <p:nvPr/>
        </p:nvSpPr>
        <p:spPr>
          <a:xfrm>
            <a:off x="3017571" y="86028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152E52-1277-784D-B3D6-5ABAB457E45D}"/>
              </a:ext>
            </a:extLst>
          </p:cNvPr>
          <p:cNvSpPr txBox="1"/>
          <p:nvPr/>
        </p:nvSpPr>
        <p:spPr>
          <a:xfrm rot="5400000">
            <a:off x="8670944" y="132177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3731A48-68D5-BD46-801F-4DCC6F1F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688170" y="3479610"/>
            <a:ext cx="914400" cy="9237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CE3F8A-7E40-7748-A86C-21A8BC66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3802766" y="347960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78FD89-3929-6B4B-94B4-8F081CF9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5894389" y="3477481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139ED4-D5A1-A34D-B806-35FF3495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90" t="456" r="-303" b="79573"/>
          <a:stretch/>
        </p:blipFill>
        <p:spPr>
          <a:xfrm>
            <a:off x="7932628" y="3499708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350101-DCE7-F44D-87F1-364DDB7D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-596377" y="3499708"/>
            <a:ext cx="883515" cy="8835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176F995-348A-A443-A223-773F8640AFC3}"/>
              </a:ext>
            </a:extLst>
          </p:cNvPr>
          <p:cNvSpPr txBox="1"/>
          <p:nvPr/>
        </p:nvSpPr>
        <p:spPr>
          <a:xfrm>
            <a:off x="360604" y="3414686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D6BA0A-04B3-9B4F-9F48-3F4EEBB2F76A}"/>
              </a:ext>
            </a:extLst>
          </p:cNvPr>
          <p:cNvSpPr txBox="1"/>
          <p:nvPr/>
        </p:nvSpPr>
        <p:spPr>
          <a:xfrm>
            <a:off x="929182" y="3580787"/>
            <a:ext cx="72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F70CC5-DEFB-9641-8D45-5B5FE17AB98B}"/>
              </a:ext>
            </a:extLst>
          </p:cNvPr>
          <p:cNvSpPr txBox="1"/>
          <p:nvPr/>
        </p:nvSpPr>
        <p:spPr>
          <a:xfrm>
            <a:off x="2693859" y="3548567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92A8AB-F170-1D41-845C-718DC866EAF7}"/>
              </a:ext>
            </a:extLst>
          </p:cNvPr>
          <p:cNvSpPr txBox="1"/>
          <p:nvPr/>
        </p:nvSpPr>
        <p:spPr>
          <a:xfrm>
            <a:off x="4770550" y="3539435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B4B9BA-901F-4C4E-8975-C7DB9838AA61}"/>
              </a:ext>
            </a:extLst>
          </p:cNvPr>
          <p:cNvSpPr txBox="1"/>
          <p:nvPr/>
        </p:nvSpPr>
        <p:spPr>
          <a:xfrm>
            <a:off x="6808789" y="353943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CB55FE-F113-1148-8189-A308492A6060}"/>
              </a:ext>
            </a:extLst>
          </p:cNvPr>
          <p:cNvSpPr txBox="1"/>
          <p:nvPr/>
        </p:nvSpPr>
        <p:spPr>
          <a:xfrm>
            <a:off x="8924735" y="349856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...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5AF123-27F0-6041-92DE-D33D1D717E42}"/>
              </a:ext>
            </a:extLst>
          </p:cNvPr>
          <p:cNvSpPr txBox="1"/>
          <p:nvPr/>
        </p:nvSpPr>
        <p:spPr>
          <a:xfrm>
            <a:off x="-337720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B3248F-48B7-1143-BDA1-B101BF5C1810}"/>
              </a:ext>
            </a:extLst>
          </p:cNvPr>
          <p:cNvSpPr txBox="1"/>
          <p:nvPr/>
        </p:nvSpPr>
        <p:spPr>
          <a:xfrm>
            <a:off x="1901421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CCDD6B-909A-C54E-AA73-2580FE6E7965}"/>
              </a:ext>
            </a:extLst>
          </p:cNvPr>
          <p:cNvSpPr txBox="1"/>
          <p:nvPr/>
        </p:nvSpPr>
        <p:spPr>
          <a:xfrm>
            <a:off x="4019736" y="432326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8E5E20-0EEA-1D42-9C1E-D3590AF11B01}"/>
              </a:ext>
            </a:extLst>
          </p:cNvPr>
          <p:cNvSpPr txBox="1"/>
          <p:nvPr/>
        </p:nvSpPr>
        <p:spPr>
          <a:xfrm>
            <a:off x="6118615" y="428471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BD719E-0EFD-BE46-8888-5FC6D4F954F3}"/>
              </a:ext>
            </a:extLst>
          </p:cNvPr>
          <p:cNvSpPr txBox="1"/>
          <p:nvPr/>
        </p:nvSpPr>
        <p:spPr>
          <a:xfrm>
            <a:off x="8157792" y="430710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8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14647</TotalTime>
  <Words>316</Words>
  <Application>Microsoft Macintosh PowerPoint</Application>
  <PresentationFormat>Widescreen</PresentationFormat>
  <Paragraphs>204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Musco</cp:lastModifiedBy>
  <cp:revision>196</cp:revision>
  <dcterms:created xsi:type="dcterms:W3CDTF">2020-01-26T22:05:09Z</dcterms:created>
  <dcterms:modified xsi:type="dcterms:W3CDTF">2021-05-02T02:42:05Z</dcterms:modified>
</cp:coreProperties>
</file>